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336" r:id="rId2"/>
    <p:sldId id="1349" r:id="rId3"/>
    <p:sldId id="1350" r:id="rId4"/>
    <p:sldId id="1351" r:id="rId5"/>
    <p:sldId id="1352" r:id="rId6"/>
    <p:sldId id="135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376. HONG PAIPIHNA PEUH-AH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Where He Leads Me </a:t>
            </a:r>
          </a:p>
          <a:p>
            <a:r>
              <a:rPr lang="en-US" sz="1500" dirty="0"/>
              <a:t>Matt. 4:19</a:t>
            </a:r>
          </a:p>
          <a:p>
            <a:r>
              <a:rPr lang="en-US" sz="1500" dirty="0"/>
              <a:t>E. W. </a:t>
            </a:r>
            <a:r>
              <a:rPr lang="en-US" sz="1500" dirty="0" err="1"/>
              <a:t>Blandy</a:t>
            </a:r>
            <a:endParaRPr lang="en-US" sz="1500" dirty="0"/>
          </a:p>
          <a:p>
            <a:r>
              <a:rPr lang="en-US" sz="1500" dirty="0" err="1"/>
              <a:t>Doh</a:t>
            </a:r>
            <a:r>
              <a:rPr lang="en-US" sz="1500" dirty="0"/>
              <a:t> is 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23580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in” ci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61536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06562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45603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Thukhenna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Thukhenna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Thukhenna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59352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tonpihpih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96595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184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376. HONG PAIPIHNA PEUH-AH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2018-12-15T06:20:55Z</dcterms:modified>
</cp:coreProperties>
</file>